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75" r:id="rId2"/>
    <p:sldId id="256" r:id="rId3"/>
    <p:sldId id="270" r:id="rId4"/>
    <p:sldId id="257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72" r:id="rId14"/>
    <p:sldId id="266" r:id="rId15"/>
    <p:sldId id="267" r:id="rId16"/>
    <p:sldId id="273" r:id="rId17"/>
    <p:sldId id="274" r:id="rId1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43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344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04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754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0423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26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6666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104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00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9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43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021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795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90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43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235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081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84F4AE-FB81-462A-AE76-EFB98E7D4F94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11BDB2-A24E-418A-85CC-A5F099B66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706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" y="-604911"/>
            <a:ext cx="1117600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971" y="174171"/>
            <a:ext cx="104648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78686" y="2442754"/>
            <a:ext cx="3113314" cy="692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 4 of 5</a:t>
            </a:r>
          </a:p>
        </p:txBody>
      </p:sp>
    </p:spTree>
    <p:extLst>
      <p:ext uri="{BB962C8B-B14F-4D97-AF65-F5344CB8AC3E}">
        <p14:creationId xmlns:p14="http://schemas.microsoft.com/office/powerpoint/2010/main" xmlns="" val="1096427406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1052581"/>
            <a:ext cx="10424160" cy="560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6609" y="98474"/>
            <a:ext cx="11513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৬- 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বক্সটির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মেনুবারের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Filter menu ক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Distort ক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pueker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&amp; Bloat ক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Circle: Hollow 4"/>
          <p:cNvSpPr/>
          <p:nvPr/>
        </p:nvSpPr>
        <p:spPr>
          <a:xfrm>
            <a:off x="2257425" y="1052581"/>
            <a:ext cx="442913" cy="590482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/>
          <p:cNvSpPr/>
          <p:nvPr/>
        </p:nvSpPr>
        <p:spPr>
          <a:xfrm>
            <a:off x="3536048" y="2006688"/>
            <a:ext cx="1208282" cy="488632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/>
          <p:cNvSpPr/>
          <p:nvPr/>
        </p:nvSpPr>
        <p:spPr>
          <a:xfrm>
            <a:off x="2158732" y="1900238"/>
            <a:ext cx="913082" cy="428625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0819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74" t="5948" r="12059" b="17538"/>
          <a:stretch/>
        </p:blipFill>
        <p:spPr>
          <a:xfrm>
            <a:off x="1226307" y="1837726"/>
            <a:ext cx="8932984" cy="466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354" y="276778"/>
            <a:ext cx="100367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7-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pueker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&amp; Bloat 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ক্সের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Preview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ারবো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ircle: Hollow 4"/>
          <p:cNvSpPr/>
          <p:nvPr/>
        </p:nvSpPr>
        <p:spPr>
          <a:xfrm>
            <a:off x="8429624" y="5815013"/>
            <a:ext cx="1343026" cy="502920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726930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1044491"/>
            <a:ext cx="10339753" cy="556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74" y="0"/>
            <a:ext cx="11556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pueker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&amp; Bloat 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হ্যান্ডেল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ঠেলে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ircle: Hollow 3"/>
          <p:cNvSpPr/>
          <p:nvPr/>
        </p:nvSpPr>
        <p:spPr>
          <a:xfrm>
            <a:off x="5572124" y="4129087"/>
            <a:ext cx="617539" cy="488632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61722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"/>
            <a:ext cx="11574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সিম্বল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5" r="11314" b="15282"/>
          <a:stretch/>
        </p:blipFill>
        <p:spPr>
          <a:xfrm>
            <a:off x="914401" y="1037172"/>
            <a:ext cx="9650436" cy="5476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520423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3" y="970818"/>
            <a:ext cx="10199077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812" y="98474"/>
            <a:ext cx="11702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তৈরীকৃত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ফুলটির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কালার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েকে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পছন্দমত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করি।সাথে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ফুলটি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ircle: Hollow 3"/>
          <p:cNvSpPr/>
          <p:nvPr/>
        </p:nvSpPr>
        <p:spPr>
          <a:xfrm>
            <a:off x="520943" y="2286000"/>
            <a:ext cx="632605" cy="615128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/>
          <p:cNvSpPr/>
          <p:nvPr/>
        </p:nvSpPr>
        <p:spPr>
          <a:xfrm>
            <a:off x="8429626" y="1298803"/>
            <a:ext cx="2290394" cy="1815872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34807"/>
      </p:ext>
    </p:extLst>
  </p:cSld>
  <p:clrMapOvr>
    <a:masterClrMapping/>
  </p:clrMapOvr>
  <p:transition spd="slow" advTm="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84" y="1209380"/>
            <a:ext cx="9915075" cy="5345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489" y="242942"/>
            <a:ext cx="11617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১০–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তৈরীকৃত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ফুলটির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ীবো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alt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বানাই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3425" y="1885950"/>
            <a:ext cx="138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alt</a:t>
            </a:r>
          </a:p>
        </p:txBody>
      </p:sp>
    </p:spTree>
    <p:extLst>
      <p:ext uri="{BB962C8B-B14F-4D97-AF65-F5344CB8AC3E}">
        <p14:creationId xmlns="" xmlns:p14="http://schemas.microsoft.com/office/powerpoint/2010/main" val="23245918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09" y="168813"/>
            <a:ext cx="11622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ন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25"/>
          <a:stretch/>
        </p:blipFill>
        <p:spPr>
          <a:xfrm>
            <a:off x="1887588" y="1124096"/>
            <a:ext cx="8100134" cy="5390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393378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93" b="6449"/>
          <a:stretch/>
        </p:blipFill>
        <p:spPr>
          <a:xfrm>
            <a:off x="182880" y="126611"/>
            <a:ext cx="11783768" cy="4403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46167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42" y="2"/>
            <a:ext cx="2783058" cy="2734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6920"/>
            <a:ext cx="11006040" cy="3063240"/>
          </a:xfrm>
        </p:spPr>
        <p:txBody>
          <a:bodyPr>
            <a:normAutofit fontScale="90000"/>
          </a:bodyPr>
          <a:lstStyle/>
          <a:p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ষ্ট্রেটর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সিম্বল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েইপ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6344" y="4135901"/>
            <a:ext cx="2346960" cy="2305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3661815"/>
      </p:ext>
    </p:extLst>
  </p:cSld>
  <p:clrMapOvr>
    <a:masterClrMapping/>
  </p:clrMapOvr>
  <p:transition spd="slow" advTm="2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99" y="984477"/>
            <a:ext cx="10963837" cy="362972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ার্থীরা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b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এডোবি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ষ্ট্রেটর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020817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2" y="1533379"/>
            <a:ext cx="10919811" cy="532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112542"/>
            <a:ext cx="1237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ইলাষ্ট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্রোগ্রামটি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হবে।প্রথমে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New Document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Circle: Hollow 3"/>
          <p:cNvSpPr/>
          <p:nvPr/>
        </p:nvSpPr>
        <p:spPr>
          <a:xfrm>
            <a:off x="3882683" y="4473526"/>
            <a:ext cx="1083212" cy="829994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451938"/>
      </p:ext>
    </p:extLst>
  </p:cSld>
  <p:clrMapOvr>
    <a:masterClrMapping/>
  </p:clrMapOvr>
  <p:transition spd="slow"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05" t="14359" r="17015" b="29026"/>
          <a:stretch/>
        </p:blipFill>
        <p:spPr>
          <a:xfrm>
            <a:off x="928467" y="1603716"/>
            <a:ext cx="8060788" cy="505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54745"/>
            <a:ext cx="116637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২ –New Document ড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Document 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াইজ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Orientation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Ok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Circle: Hollow 3"/>
          <p:cNvSpPr/>
          <p:nvPr/>
        </p:nvSpPr>
        <p:spPr>
          <a:xfrm>
            <a:off x="4958861" y="4430663"/>
            <a:ext cx="1584814" cy="829994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le: Hollow 4"/>
          <p:cNvSpPr/>
          <p:nvPr/>
        </p:nvSpPr>
        <p:spPr>
          <a:xfrm>
            <a:off x="1143001" y="2643188"/>
            <a:ext cx="3243262" cy="2357437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/>
          <p:cNvSpPr/>
          <p:nvPr/>
        </p:nvSpPr>
        <p:spPr>
          <a:xfrm>
            <a:off x="7368833" y="2228191"/>
            <a:ext cx="1083212" cy="829994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2833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" y="1070147"/>
            <a:ext cx="10017778" cy="564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8474" y="239151"/>
            <a:ext cx="10527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ৃষ্ঠা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Arrow: Left-Right 3"/>
          <p:cNvSpPr/>
          <p:nvPr/>
        </p:nvSpPr>
        <p:spPr>
          <a:xfrm rot="18998886" flipV="1">
            <a:off x="2127340" y="3730458"/>
            <a:ext cx="6469508" cy="3195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3648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36" r="40868"/>
          <a:stretch/>
        </p:blipFill>
        <p:spPr>
          <a:xfrm>
            <a:off x="4423947" y="1603716"/>
            <a:ext cx="1259401" cy="4860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2880" y="295422"/>
            <a:ext cx="11662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৪-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Rectangle Tool  ক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Circle: Hollow 3"/>
          <p:cNvSpPr/>
          <p:nvPr/>
        </p:nvSpPr>
        <p:spPr>
          <a:xfrm>
            <a:off x="5053647" y="2771774"/>
            <a:ext cx="556138" cy="402907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7062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1421913"/>
            <a:ext cx="10044331" cy="529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0677" y="98474"/>
            <a:ext cx="11562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 ৫-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োনা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5386388" y="2243138"/>
            <a:ext cx="4071938" cy="2714625"/>
          </a:xfrm>
          <a:prstGeom prst="frame">
            <a:avLst>
              <a:gd name="adj1" fmla="val 1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5025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474" y="112542"/>
            <a:ext cx="12061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20428"/>
            <a:ext cx="9566031" cy="591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749251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</TotalTime>
  <Words>633</Words>
  <Application>Microsoft Office PowerPoint</Application>
  <PresentationFormat>Custom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Slide 1</vt:lpstr>
      <vt:lpstr>এডোবি ইলাষ্ট্রেটর এর সাহায্যে নিজের মত সিম্বল এবং সেইপ তৈরী করা।</vt:lpstr>
      <vt:lpstr>শিখনফল- এই ব্যবহারিক কাজটি করে শিক্ষার্থীরা... ** এডোবি ইলাষ্ট্রেটর দিয়ে নিজের মত করে সিম্বল এবং সেইপ তৈরী করতে পারবে।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Bappy</dc:creator>
  <cp:lastModifiedBy>MOSHA</cp:lastModifiedBy>
  <cp:revision>38</cp:revision>
  <dcterms:created xsi:type="dcterms:W3CDTF">2016-12-16T16:58:35Z</dcterms:created>
  <dcterms:modified xsi:type="dcterms:W3CDTF">2016-12-26T07:12:35Z</dcterms:modified>
</cp:coreProperties>
</file>